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3" r:id="rId6"/>
    <p:sldId id="259" r:id="rId7"/>
    <p:sldId id="270" r:id="rId8"/>
    <p:sldId id="271" r:id="rId9"/>
    <p:sldId id="260" r:id="rId10"/>
    <p:sldId id="262" r:id="rId11"/>
    <p:sldId id="265" r:id="rId12"/>
    <p:sldId id="264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15060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0562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41656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9359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24763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41592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3420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86524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813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232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36556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DE630-F0D8-448F-BA29-6FDD582E0F76}" type="datetimeFigureOut">
              <a:rPr lang="el-GR" smtClean="0"/>
              <a:t>2/10/2014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52B01-BFF5-4219-8B96-8DA1A37A9C8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5035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Travel Salesman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7614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060848"/>
            <a:ext cx="9324528" cy="93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1281534"/>
            <a:ext cx="1651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l-G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Αφ-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74449" y="1268760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2-3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39952" y="1281534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1-2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51667" y="1268760"/>
            <a:ext cx="1651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4-</a:t>
            </a:r>
            <a:r>
              <a:rPr lang="el-G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Αφ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48673" y="2780928"/>
            <a:ext cx="1098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3-4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01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05113"/>
            <a:ext cx="19145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0988"/>
            <a:ext cx="4533900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51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1547813"/>
            <a:ext cx="481012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6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04988"/>
            <a:ext cx="41148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34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2" y="1347130"/>
            <a:ext cx="9064888" cy="36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8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1762125"/>
            <a:ext cx="44386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38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19526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04892" y="69269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ABDCA, ABCDA</a:t>
            </a:r>
            <a:r>
              <a:rPr lang="en-US" dirty="0" smtClean="0"/>
              <a:t>,</a:t>
            </a:r>
            <a:endParaRPr lang="el-GR" dirty="0" smtClean="0"/>
          </a:p>
          <a:p>
            <a:r>
              <a:rPr lang="en-US" dirty="0" smtClean="0"/>
              <a:t>ACB</a:t>
            </a:r>
            <a:r>
              <a:rPr lang="en-US" dirty="0"/>
              <a:t>D</a:t>
            </a:r>
            <a:r>
              <a:rPr lang="en-US" dirty="0" smtClean="0"/>
              <a:t>A</a:t>
            </a:r>
            <a:r>
              <a:rPr lang="en-US" dirty="0"/>
              <a:t>, </a:t>
            </a:r>
            <a:r>
              <a:rPr lang="en-US" dirty="0" smtClean="0"/>
              <a:t>ACDBA</a:t>
            </a:r>
            <a:r>
              <a:rPr lang="el-GR" dirty="0" smtClean="0"/>
              <a:t>,</a:t>
            </a:r>
          </a:p>
          <a:p>
            <a:r>
              <a:rPr lang="en-US" dirty="0" smtClean="0"/>
              <a:t>ADBCA</a:t>
            </a:r>
            <a:r>
              <a:rPr lang="en-US" dirty="0"/>
              <a:t>, </a:t>
            </a:r>
            <a:r>
              <a:rPr lang="en-US" dirty="0" smtClean="0"/>
              <a:t>ADCBA </a:t>
            </a:r>
            <a:r>
              <a:rPr lang="en-US" dirty="0" smtClean="0"/>
              <a:t>… (3!)</a:t>
            </a:r>
            <a:endParaRPr lang="el-GR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2636912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</a:t>
            </a:r>
            <a:r>
              <a:rPr lang="el-GR" dirty="0" smtClean="0"/>
              <a:t>σταθμοί και 1 βάση </a:t>
            </a:r>
            <a:r>
              <a:rPr lang="en-US" dirty="0" smtClean="0"/>
              <a:t>(3!</a:t>
            </a:r>
            <a:r>
              <a:rPr lang="el-GR" dirty="0" smtClean="0"/>
              <a:t> διαδρομές</a:t>
            </a:r>
            <a:r>
              <a:rPr lang="en-US" dirty="0" smtClean="0"/>
              <a:t>)</a:t>
            </a:r>
            <a:endParaRPr lang="el-GR" dirty="0" smtClean="0"/>
          </a:p>
          <a:p>
            <a:r>
              <a:rPr lang="el-GR" dirty="0" smtClean="0"/>
              <a:t>4</a:t>
            </a:r>
            <a:r>
              <a:rPr lang="en-US" dirty="0" smtClean="0"/>
              <a:t> </a:t>
            </a:r>
            <a:r>
              <a:rPr lang="el-GR" dirty="0" smtClean="0"/>
              <a:t>σταθμοί και 1 βάση </a:t>
            </a:r>
            <a:r>
              <a:rPr lang="en-US" dirty="0" smtClean="0"/>
              <a:t>(</a:t>
            </a:r>
            <a:r>
              <a:rPr lang="el-GR" dirty="0" smtClean="0"/>
              <a:t>4</a:t>
            </a:r>
            <a:r>
              <a:rPr lang="en-US" dirty="0" smtClean="0"/>
              <a:t>!</a:t>
            </a:r>
            <a:r>
              <a:rPr lang="el-GR" dirty="0" smtClean="0"/>
              <a:t> = 24</a:t>
            </a:r>
            <a:r>
              <a:rPr lang="en-US" dirty="0" smtClean="0"/>
              <a:t>)</a:t>
            </a:r>
            <a:endParaRPr lang="el-GR" dirty="0" smtClean="0"/>
          </a:p>
          <a:p>
            <a:r>
              <a:rPr lang="el-GR" dirty="0"/>
              <a:t>5</a:t>
            </a:r>
            <a:r>
              <a:rPr lang="en-US" dirty="0" smtClean="0"/>
              <a:t> </a:t>
            </a:r>
            <a:r>
              <a:rPr lang="el-GR" dirty="0" smtClean="0"/>
              <a:t>σταθμοί και 1 βάση </a:t>
            </a:r>
            <a:r>
              <a:rPr lang="en-US" dirty="0" smtClean="0"/>
              <a:t>(</a:t>
            </a:r>
            <a:r>
              <a:rPr lang="el-GR" dirty="0" smtClean="0"/>
              <a:t>120</a:t>
            </a:r>
            <a:r>
              <a:rPr lang="en-US" dirty="0" smtClean="0"/>
              <a:t>)</a:t>
            </a:r>
            <a:endParaRPr lang="el-GR" dirty="0" smtClean="0"/>
          </a:p>
          <a:p>
            <a:r>
              <a:rPr lang="el-GR" dirty="0"/>
              <a:t>6</a:t>
            </a:r>
            <a:r>
              <a:rPr lang="en-US" dirty="0" smtClean="0"/>
              <a:t> </a:t>
            </a:r>
            <a:r>
              <a:rPr lang="el-GR" dirty="0" smtClean="0"/>
              <a:t>σταθμοί και 1 βάση </a:t>
            </a:r>
            <a:r>
              <a:rPr lang="en-US" dirty="0" smtClean="0"/>
              <a:t>(</a:t>
            </a:r>
            <a:r>
              <a:rPr lang="el-GR" dirty="0" smtClean="0"/>
              <a:t>720</a:t>
            </a:r>
            <a:r>
              <a:rPr lang="en-US" dirty="0" smtClean="0"/>
              <a:t>)</a:t>
            </a:r>
            <a:endParaRPr lang="el-GR" dirty="0" smtClean="0"/>
          </a:p>
          <a:p>
            <a:r>
              <a:rPr lang="el-GR" dirty="0"/>
              <a:t>7</a:t>
            </a:r>
            <a:r>
              <a:rPr lang="en-US" dirty="0" smtClean="0"/>
              <a:t> </a:t>
            </a:r>
            <a:r>
              <a:rPr lang="el-GR" dirty="0" smtClean="0"/>
              <a:t>σταθμοί και 1 βάση </a:t>
            </a:r>
            <a:r>
              <a:rPr lang="en-US" dirty="0" smtClean="0"/>
              <a:t>(</a:t>
            </a:r>
            <a:r>
              <a:rPr lang="el-GR" dirty="0" smtClean="0"/>
              <a:t>5040</a:t>
            </a:r>
            <a:r>
              <a:rPr lang="en-US" dirty="0" smtClean="0"/>
              <a:t>)</a:t>
            </a:r>
            <a:endParaRPr lang="el-GR" dirty="0" smtClean="0"/>
          </a:p>
          <a:p>
            <a:r>
              <a:rPr lang="el-GR" dirty="0"/>
              <a:t>8</a:t>
            </a:r>
            <a:r>
              <a:rPr lang="en-US" dirty="0" smtClean="0"/>
              <a:t> </a:t>
            </a:r>
            <a:r>
              <a:rPr lang="el-GR" dirty="0" smtClean="0"/>
              <a:t>σταθμοί και 1 βάση </a:t>
            </a:r>
            <a:r>
              <a:rPr lang="en-US" dirty="0" smtClean="0"/>
              <a:t>(</a:t>
            </a:r>
            <a:r>
              <a:rPr lang="el-GR" dirty="0" smtClean="0"/>
              <a:t>40320</a:t>
            </a:r>
            <a:r>
              <a:rPr lang="en-US" dirty="0" smtClean="0"/>
              <a:t>)</a:t>
            </a:r>
          </a:p>
          <a:p>
            <a:r>
              <a:rPr lang="en-US" dirty="0" smtClean="0"/>
              <a:t>…</a:t>
            </a:r>
          </a:p>
          <a:p>
            <a:endParaRPr lang="el-GR" dirty="0" smtClean="0"/>
          </a:p>
          <a:p>
            <a:endParaRPr lang="el-GR" dirty="0" smtClean="0"/>
          </a:p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53136"/>
            <a:ext cx="42576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23099" y="5733256"/>
            <a:ext cx="6229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/>
              <a:t>(βιβλίο «Εισαγωγή στις αρχές της επιστήμης των Η/Υ», σελ. 24)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2004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05113"/>
            <a:ext cx="19145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0988"/>
            <a:ext cx="4533900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76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242888"/>
            <a:ext cx="4476750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45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analytictech.com/networks/mds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71" b="32089"/>
          <a:stretch/>
        </p:blipFill>
        <p:spPr bwMode="auto">
          <a:xfrm>
            <a:off x="2138701" y="1916832"/>
            <a:ext cx="466554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61794" y="4293096"/>
            <a:ext cx="5406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(http://www.analytictech.com/networks/mds.htm)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3276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33636"/>
            <a:ext cx="22098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07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8640"/>
            <a:ext cx="73448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</a:t>
            </a:r>
            <a:r>
              <a:rPr lang="el-GR" dirty="0" err="1"/>
              <a:t>2</a:t>
            </a:r>
            <a:r>
              <a:rPr lang="el-GR" dirty="0"/>
              <a:t> </a:t>
            </a:r>
            <a:r>
              <a:rPr lang="el-GR" dirty="0" err="1"/>
              <a:t>2</a:t>
            </a:r>
            <a:r>
              <a:rPr lang="el-GR" dirty="0"/>
              <a:t>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</a:t>
            </a:r>
            <a:r>
              <a:rPr lang="el-GR" dirty="0" err="1"/>
              <a:t>2</a:t>
            </a:r>
            <a:r>
              <a:rPr lang="el-GR" dirty="0"/>
              <a:t> 3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</a:t>
            </a:r>
            <a:r>
              <a:rPr lang="el-GR" dirty="0" err="1"/>
              <a:t>2</a:t>
            </a:r>
            <a:r>
              <a:rPr lang="el-GR" dirty="0"/>
              <a:t> 4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</a:t>
            </a:r>
            <a:r>
              <a:rPr lang="el-GR" dirty="0" err="1"/>
              <a:t>2</a:t>
            </a:r>
            <a:r>
              <a:rPr lang="el-GR" dirty="0"/>
              <a:t> 5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3 2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3 </a:t>
            </a:r>
            <a:r>
              <a:rPr lang="el-GR" dirty="0" err="1"/>
              <a:t>3</a:t>
            </a:r>
            <a:r>
              <a:rPr lang="el-GR" dirty="0"/>
              <a:t>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3 4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3 5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4 2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4 3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4 </a:t>
            </a:r>
            <a:r>
              <a:rPr lang="el-GR" dirty="0" err="1"/>
              <a:t>4</a:t>
            </a:r>
            <a:r>
              <a:rPr lang="el-GR" dirty="0"/>
              <a:t>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4 5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5 2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5 3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5 4 </a:t>
            </a:r>
          </a:p>
          <a:p>
            <a:r>
              <a:rPr lang="el-GR" dirty="0"/>
              <a:t>2 </a:t>
            </a:r>
            <a:r>
              <a:rPr lang="el-GR" dirty="0" err="1"/>
              <a:t>2</a:t>
            </a:r>
            <a:r>
              <a:rPr lang="el-GR" dirty="0"/>
              <a:t> 5 </a:t>
            </a:r>
            <a:r>
              <a:rPr lang="el-GR" dirty="0" err="1"/>
              <a:t>5</a:t>
            </a:r>
            <a:r>
              <a:rPr lang="el-GR" dirty="0"/>
              <a:t> </a:t>
            </a:r>
          </a:p>
          <a:p>
            <a:r>
              <a:rPr lang="el-GR" dirty="0"/>
              <a:t>2 3 2 </a:t>
            </a:r>
            <a:r>
              <a:rPr lang="el-GR" dirty="0" err="1"/>
              <a:t>2</a:t>
            </a:r>
            <a:r>
              <a:rPr lang="el-GR" dirty="0"/>
              <a:t> </a:t>
            </a:r>
          </a:p>
          <a:p>
            <a:r>
              <a:rPr lang="el-GR" dirty="0"/>
              <a:t>2 3 2 3 </a:t>
            </a:r>
          </a:p>
          <a:p>
            <a:r>
              <a:rPr lang="el-GR" dirty="0"/>
              <a:t>2 3 2 4 </a:t>
            </a:r>
          </a:p>
          <a:p>
            <a:r>
              <a:rPr lang="en-US" dirty="0" smtClean="0"/>
              <a:t>…</a:t>
            </a:r>
            <a:endParaRPr lang="el-G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538825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33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2008" y="83413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600" dirty="0"/>
              <a:t>Διαδρομή νούμερο 1 : (1) 2 3 4 5 (1) </a:t>
            </a:r>
          </a:p>
          <a:p>
            <a:r>
              <a:rPr lang="el-GR" sz="1600" dirty="0"/>
              <a:t>Διαδρομή νούμερο 2 : (1) 2 3 5 4 (1) </a:t>
            </a:r>
          </a:p>
          <a:p>
            <a:r>
              <a:rPr lang="el-GR" sz="1600" dirty="0"/>
              <a:t>Διαδρομή νούμερο 3 : (1) 2 4 3 5 (1) </a:t>
            </a:r>
          </a:p>
          <a:p>
            <a:r>
              <a:rPr lang="el-GR" sz="1600" dirty="0"/>
              <a:t>Διαδρομή νούμερο 4 : (1) 2 4 5 3 (1) </a:t>
            </a:r>
          </a:p>
          <a:p>
            <a:r>
              <a:rPr lang="el-GR" sz="1600" dirty="0"/>
              <a:t>Διαδρομή νούμερο 5 : (1) 2 5 3 4 (1) </a:t>
            </a:r>
          </a:p>
          <a:p>
            <a:r>
              <a:rPr lang="el-GR" sz="1600" dirty="0"/>
              <a:t>Διαδρομή νούμερο 6 : (1) 2 5 4 3 (1) </a:t>
            </a:r>
          </a:p>
          <a:p>
            <a:r>
              <a:rPr lang="el-GR" sz="1600" dirty="0"/>
              <a:t>Διαδρομή νούμερο 7 : (1) 3 2 4 5 (1) </a:t>
            </a:r>
          </a:p>
          <a:p>
            <a:r>
              <a:rPr lang="el-GR" sz="1600" dirty="0"/>
              <a:t>Διαδρομή νούμερο 8 : (1) 3 2 5 4 (1) </a:t>
            </a:r>
          </a:p>
          <a:p>
            <a:r>
              <a:rPr lang="el-GR" sz="1600" dirty="0"/>
              <a:t>Διαδρομή νούμερο 9 : (1) 3 4 2 5 (1) </a:t>
            </a:r>
          </a:p>
          <a:p>
            <a:r>
              <a:rPr lang="el-GR" sz="1600" dirty="0"/>
              <a:t>Διαδρομή νούμερο 10 : (1) 3 4 5 2 (1) </a:t>
            </a:r>
          </a:p>
          <a:p>
            <a:r>
              <a:rPr lang="el-GR" sz="1600" dirty="0"/>
              <a:t>Διαδρομή νούμερο 11 : (1) 3 5 2 4 (1) </a:t>
            </a:r>
          </a:p>
          <a:p>
            <a:r>
              <a:rPr lang="el-GR" sz="1600" dirty="0"/>
              <a:t>Διαδρομή νούμερο 12 : (1) 3 5 4 2 (1) </a:t>
            </a:r>
          </a:p>
          <a:p>
            <a:r>
              <a:rPr lang="el-GR" sz="1600" dirty="0"/>
              <a:t>Διαδρομή νούμερο 13 : (1) 4 2 3 5 (1) </a:t>
            </a:r>
          </a:p>
          <a:p>
            <a:r>
              <a:rPr lang="el-GR" sz="1600" dirty="0"/>
              <a:t>Διαδρομή νούμερο 14 : (1) 4 2 5 3 (1) </a:t>
            </a:r>
          </a:p>
          <a:p>
            <a:r>
              <a:rPr lang="el-GR" sz="1600" dirty="0"/>
              <a:t>Διαδρομή νούμερο 15 : (1) 4 3 2 5 (1) </a:t>
            </a:r>
          </a:p>
          <a:p>
            <a:r>
              <a:rPr lang="el-GR" sz="1600" dirty="0"/>
              <a:t>Διαδρομή νούμερο 16 : (1) 4 3 5 2 (1) </a:t>
            </a:r>
          </a:p>
          <a:p>
            <a:r>
              <a:rPr lang="el-GR" sz="1600" dirty="0"/>
              <a:t>Διαδρομή νούμερο 17 : (1) 4 5 2 3 (1) </a:t>
            </a:r>
          </a:p>
          <a:p>
            <a:r>
              <a:rPr lang="el-GR" sz="1600" dirty="0"/>
              <a:t>Διαδρομή νούμερο 18 : (1) 4 5 3 2 (1) </a:t>
            </a:r>
          </a:p>
          <a:p>
            <a:r>
              <a:rPr lang="el-GR" sz="1600" dirty="0"/>
              <a:t>Διαδρομή νούμερο 19 : (1) 5 2 3 4 (1) </a:t>
            </a:r>
          </a:p>
          <a:p>
            <a:r>
              <a:rPr lang="el-GR" sz="1600" dirty="0"/>
              <a:t>Διαδρομή νούμερο 20 : (1) 5 2 4 3 (1) </a:t>
            </a:r>
          </a:p>
          <a:p>
            <a:r>
              <a:rPr lang="el-GR" sz="1600" dirty="0"/>
              <a:t>Διαδρομή νούμερο 21 : (1) 5 3 2 4 (1) </a:t>
            </a:r>
          </a:p>
          <a:p>
            <a:r>
              <a:rPr lang="el-GR" sz="1600" dirty="0"/>
              <a:t>Διαδρομή νούμερο 22 : (1) 5 3 4 2 (1) </a:t>
            </a:r>
          </a:p>
          <a:p>
            <a:r>
              <a:rPr lang="el-GR" sz="1600" dirty="0"/>
              <a:t>Διαδρομή νούμερο 23 : (1) 5 4 2 3 (1) </a:t>
            </a:r>
          </a:p>
          <a:p>
            <a:r>
              <a:rPr lang="el-GR" sz="1600" dirty="0"/>
              <a:t>Διαδρομή νούμερο 24 : (1) 5 4 3 2 (1)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4664"/>
            <a:ext cx="606742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1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28625"/>
            <a:ext cx="78867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7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511</Words>
  <Application>Microsoft Office PowerPoint</Application>
  <PresentationFormat>On-screen Show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Travel Salesman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Travel Salesman</dc:title>
  <dc:creator>Vyzantinos Repantis</dc:creator>
  <cp:lastModifiedBy>HAEF</cp:lastModifiedBy>
  <cp:revision>9</cp:revision>
  <dcterms:created xsi:type="dcterms:W3CDTF">2014-09-19T12:52:04Z</dcterms:created>
  <dcterms:modified xsi:type="dcterms:W3CDTF">2014-10-02T22:33:53Z</dcterms:modified>
</cp:coreProperties>
</file>